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263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145F-D7CB-481C-84A0-B62605C7F291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4377-5E61-4F82-853B-230F7C45E4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Rock Marina Interpretive Centre</a:t>
            </a:r>
            <a:endParaRPr lang="en-US" dirty="0"/>
          </a:p>
        </p:txBody>
      </p:sp>
      <p:pic>
        <p:nvPicPr>
          <p:cNvPr id="4" name="Picture 3" descr="RR Must Do 1 Marina Centre cr Parks 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3923928" cy="2615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338936" cy="1143000"/>
          </a:xfrm>
        </p:spPr>
        <p:txBody>
          <a:bodyPr/>
          <a:lstStyle/>
          <a:p>
            <a:pPr algn="l"/>
            <a:r>
              <a:rPr lang="en-US" dirty="0" smtClean="0"/>
              <a:t>Exterior Interpretation</a:t>
            </a:r>
            <a:endParaRPr lang="en-US" dirty="0"/>
          </a:p>
        </p:txBody>
      </p:sp>
      <p:pic>
        <p:nvPicPr>
          <p:cNvPr id="5" name="Picture 4" descr="Interp Entrance Sign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32756"/>
            <a:ext cx="4392488" cy="3294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Building Exteri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4552817" cy="310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Exterior Interpreatio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725144"/>
            <a:ext cx="2400267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xterior Interpre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6672"/>
            <a:ext cx="2085696" cy="2780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Marina Building Lobby</a:t>
            </a:r>
            <a:endParaRPr lang="en-US" dirty="0"/>
          </a:p>
        </p:txBody>
      </p:sp>
      <p:pic>
        <p:nvPicPr>
          <p:cNvPr id="7" name="Picture 6" descr="floor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664296" cy="397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all Proj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932424" cy="5213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Digital Signage Truth Window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563888" cy="2385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Boreal Forest Exhibit</a:t>
            </a:r>
            <a:endParaRPr lang="en-US" dirty="0"/>
          </a:p>
        </p:txBody>
      </p:sp>
      <p:pic>
        <p:nvPicPr>
          <p:cNvPr id="4" name="Picture 3" descr="bird nest 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71169"/>
            <a:ext cx="3528392" cy="5270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n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3454542" cy="2312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nest eg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492896"/>
            <a:ext cx="3442160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r 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48472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uppet 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429000"/>
            <a:ext cx="4195133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ater creat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4281742" cy="2808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k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4195133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Prisoner of War Exhibit</a:t>
            </a:r>
            <a:endParaRPr lang="en-US" dirty="0"/>
          </a:p>
        </p:txBody>
      </p:sp>
      <p:pic>
        <p:nvPicPr>
          <p:cNvPr id="5" name="Picture 4" descr="pho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6050255" cy="432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554796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Submarine Exhibit</a:t>
            </a:r>
            <a:endParaRPr lang="en-US" dirty="0"/>
          </a:p>
        </p:txBody>
      </p:sp>
      <p:pic>
        <p:nvPicPr>
          <p:cNvPr id="4" name="Picture 3" descr="inside s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29000"/>
            <a:ext cx="4788024" cy="2983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866069" cy="2760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G_1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4664"/>
            <a:ext cx="3318704" cy="2478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Many More Exhibits</a:t>
            </a:r>
            <a:endParaRPr lang="en-US" dirty="0"/>
          </a:p>
        </p:txBody>
      </p:sp>
      <p:pic>
        <p:nvPicPr>
          <p:cNvPr id="4" name="Picture 3" descr="paper ro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114910" cy="4653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o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44999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nteractive 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412776"/>
            <a:ext cx="2681076" cy="4005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pPr algn="l"/>
            <a:r>
              <a:rPr lang="en-US" dirty="0" smtClean="0"/>
              <a:t>Exhibit Hall</a:t>
            </a:r>
            <a:endParaRPr lang="en-US" dirty="0"/>
          </a:p>
        </p:txBody>
      </p:sp>
      <p:pic>
        <p:nvPicPr>
          <p:cNvPr id="8" name="Picture 7" descr="tele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3370093" cy="5034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ower 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16" y="1585415"/>
            <a:ext cx="3288564" cy="4912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too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2912324" cy="1949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Multipurpose room</a:t>
            </a:r>
            <a:endParaRPr lang="en-US" dirty="0"/>
          </a:p>
        </p:txBody>
      </p:sp>
      <p:pic>
        <p:nvPicPr>
          <p:cNvPr id="4" name="Picture 3" descr="conference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524328" cy="4784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Red Rock Marina Interpretive Centre</vt:lpstr>
      <vt:lpstr>Marina Building Lobby</vt:lpstr>
      <vt:lpstr>Boreal Forest Exhibit</vt:lpstr>
      <vt:lpstr>Slide 4</vt:lpstr>
      <vt:lpstr>Prisoner of War Exhibit</vt:lpstr>
      <vt:lpstr>Submarine Exhibit</vt:lpstr>
      <vt:lpstr>Many More Exhibits</vt:lpstr>
      <vt:lpstr>Exhibit Hall</vt:lpstr>
      <vt:lpstr>Multipurpose room</vt:lpstr>
      <vt:lpstr>Exterior Interpretation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Rock Marina Interpretive Centre</dc:title>
  <dc:creator>Sarah Clowes</dc:creator>
  <cp:lastModifiedBy>Sarah Clowes</cp:lastModifiedBy>
  <cp:revision>11</cp:revision>
  <dcterms:created xsi:type="dcterms:W3CDTF">2015-02-12T21:06:04Z</dcterms:created>
  <dcterms:modified xsi:type="dcterms:W3CDTF">2015-02-12T21:46:28Z</dcterms:modified>
</cp:coreProperties>
</file>